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32"/>
  </p:notesMasterIdLst>
  <p:sldIdLst>
    <p:sldId id="256" r:id="rId2"/>
    <p:sldId id="290" r:id="rId3"/>
    <p:sldId id="386" r:id="rId4"/>
    <p:sldId id="340" r:id="rId5"/>
    <p:sldId id="341" r:id="rId6"/>
    <p:sldId id="342" r:id="rId7"/>
    <p:sldId id="344" r:id="rId8"/>
    <p:sldId id="345" r:id="rId9"/>
    <p:sldId id="387" r:id="rId10"/>
    <p:sldId id="354" r:id="rId11"/>
    <p:sldId id="388" r:id="rId12"/>
    <p:sldId id="389" r:id="rId13"/>
    <p:sldId id="390" r:id="rId14"/>
    <p:sldId id="260" r:id="rId15"/>
    <p:sldId id="332" r:id="rId16"/>
    <p:sldId id="312" r:id="rId17"/>
    <p:sldId id="313" r:id="rId18"/>
    <p:sldId id="314" r:id="rId19"/>
    <p:sldId id="316" r:id="rId20"/>
    <p:sldId id="319" r:id="rId21"/>
    <p:sldId id="320" r:id="rId22"/>
    <p:sldId id="321" r:id="rId23"/>
    <p:sldId id="315" r:id="rId24"/>
    <p:sldId id="318" r:id="rId25"/>
    <p:sldId id="322" r:id="rId26"/>
    <p:sldId id="325" r:id="rId27"/>
    <p:sldId id="324" r:id="rId28"/>
    <p:sldId id="317" r:id="rId29"/>
    <p:sldId id="323" r:id="rId30"/>
    <p:sldId id="391" r:id="rId3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https://www.flyfrontier.com/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https://support.microsoft.com/en-us/account-billing/how-to-create-a-new-microsoft-account-a84675c3-3e9e-17cf-2911-3d56b15c0aaf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https://www.microsoft.com/en-us/store/b/copilotpro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https://www.microsoft.com/en-us/store/b/copilotpro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9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https://www.microsoft.com/en-us/store/b/copilotpro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https://www.microsoft.com/en-us/microsoft-365/microsoft-copilot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7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https://www.microsoft.com/en-us/store/b/copilotpro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ADB8-346F-2117-6822-56A9E4A8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747146"/>
            <a:ext cx="8791575" cy="2990226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Copilot Pro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A8ED9-D452-CD92-6E8C-B60EA8F4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1" y="1364405"/>
            <a:ext cx="10799419" cy="41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8F26-1E8E-2423-91E8-E25E698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</a:t>
            </a:r>
            <a:br>
              <a:rPr lang="en-US" dirty="0"/>
            </a:br>
            <a:r>
              <a:rPr lang="en-US" dirty="0"/>
              <a:t>of two</a:t>
            </a:r>
            <a:br>
              <a:rPr lang="en-US" dirty="0"/>
            </a:br>
            <a:r>
              <a:rPr lang="en-US" dirty="0"/>
              <a:t>copilots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758D2-AD2E-F721-50E3-FE208C57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0834B-E6F9-1FEA-35E2-30A01F25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13" y="2500008"/>
            <a:ext cx="9905998" cy="1478570"/>
          </a:xfrm>
        </p:spPr>
        <p:txBody>
          <a:bodyPr/>
          <a:lstStyle/>
          <a:p>
            <a:r>
              <a:rPr lang="en-US" dirty="0"/>
              <a:t>“regular” </a:t>
            </a:r>
            <a:br>
              <a:rPr lang="en-US" dirty="0"/>
            </a:br>
            <a:r>
              <a:rPr lang="en-US" dirty="0"/>
              <a:t>Copilot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598F9-92A7-C5A5-7FAC-054A7A26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29" y="82571"/>
            <a:ext cx="9124799" cy="66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9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0834B-E6F9-1FEA-35E2-30A01F25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13" y="2500008"/>
            <a:ext cx="9905998" cy="1478570"/>
          </a:xfrm>
        </p:spPr>
        <p:txBody>
          <a:bodyPr/>
          <a:lstStyle/>
          <a:p>
            <a:r>
              <a:rPr lang="en-US" dirty="0"/>
              <a:t>“Bing” </a:t>
            </a:r>
            <a:br>
              <a:rPr lang="en-US" dirty="0"/>
            </a:br>
            <a:r>
              <a:rPr lang="en-US" dirty="0"/>
              <a:t>Copilot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311A6-7CC0-AFC8-DBBA-B41428AD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79" y="115416"/>
            <a:ext cx="9035240" cy="66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09ACA-39D7-80E6-63A4-7A13C084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3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“Every pilot needs a co-pilot, and let me tell you, it is awful nice to have someone sitting there beside you, especially when you hit some bumpy air.”</a:t>
            </a:r>
          </a:p>
          <a:p>
            <a:r>
              <a:rPr lang="en-US" sz="4000" dirty="0"/>
              <a:t>- </a:t>
            </a:r>
            <a:r>
              <a:rPr lang="en-US" sz="3600" dirty="0"/>
              <a:t>Eric Wald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76D-8B9D-5C00-BE84-F83086A7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Confusing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B7627B2D-310D-BD4B-8560-804D2D5A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5" y="0"/>
            <a:ext cx="453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C8AC-C6AF-550E-164E-91009731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Decor</a:t>
            </a:r>
          </a:p>
        </p:txBody>
      </p:sp>
      <p:pic>
        <p:nvPicPr>
          <p:cNvPr id="4098" name="Picture 2" descr="20 Small Living Room Ideas That Maximize Style and Storage">
            <a:extLst>
              <a:ext uri="{FF2B5EF4-FFF2-40B4-BE49-F238E27FC236}">
                <a16:creationId xmlns:a16="http://schemas.microsoft.com/office/drawing/2014/main" id="{59AFC126-559F-4BB0-2EB7-BE23FBA9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50" y="1867711"/>
            <a:ext cx="7033099" cy="4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8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FA4F-4D39-D726-42D4-7215FB7B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Crossword Puzzle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188636-87C8-25F1-10F1-D30B537F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89" y="1809345"/>
            <a:ext cx="8876248" cy="46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0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9D2B-DBEC-309A-63B5-491791AC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puzzles</a:t>
            </a:r>
          </a:p>
        </p:txBody>
      </p:sp>
      <p:pic>
        <p:nvPicPr>
          <p:cNvPr id="3074" name="Picture 2" descr="Pin on Brain Teasers">
            <a:extLst>
              <a:ext uri="{FF2B5EF4-FFF2-40B4-BE49-F238E27FC236}">
                <a16:creationId xmlns:a16="http://schemas.microsoft.com/office/drawing/2014/main" id="{EDE5F9D0-C659-3C88-B28F-8E41870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18486"/>
            <a:ext cx="5715778" cy="57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25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A3-D6E0-031B-42DA-A3F7A1D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Images</a:t>
            </a:r>
          </a:p>
        </p:txBody>
      </p:sp>
      <p:pic>
        <p:nvPicPr>
          <p:cNvPr id="4" name="Picture 4" descr="Bluetooth 101 - Origins of Frequency Hopping | Wayne Staab, PhD">
            <a:extLst>
              <a:ext uri="{FF2B5EF4-FFF2-40B4-BE49-F238E27FC236}">
                <a16:creationId xmlns:a16="http://schemas.microsoft.com/office/drawing/2014/main" id="{66760A36-05F2-62A7-0159-BE0B3904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1" y="1994069"/>
            <a:ext cx="7384921" cy="36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74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rontier Airlines Flights and Reviews (with photos) - Tripadvisor">
            <a:extLst>
              <a:ext uri="{FF2B5EF4-FFF2-40B4-BE49-F238E27FC236}">
                <a16:creationId xmlns:a16="http://schemas.microsoft.com/office/drawing/2014/main" id="{E2DC990B-9E67-638E-C32D-F26FD290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" y="300646"/>
            <a:ext cx="12059135" cy="625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and symbol, meaning, history, PNG, brand">
            <a:extLst>
              <a:ext uri="{FF2B5EF4-FFF2-40B4-BE49-F238E27FC236}">
                <a16:creationId xmlns:a16="http://schemas.microsoft.com/office/drawing/2014/main" id="{88135D69-46F5-D0DF-F731-30DFE27D9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5716">
            <a:off x="4384029" y="2105123"/>
            <a:ext cx="3531140" cy="198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icrosoft edge logo - Social media &amp; Logos Icons">
            <a:extLst>
              <a:ext uri="{FF2B5EF4-FFF2-40B4-BE49-F238E27FC236}">
                <a16:creationId xmlns:a16="http://schemas.microsoft.com/office/drawing/2014/main" id="{72C0E8FD-FBAD-6851-C20B-FA770C27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716">
            <a:off x="10256989" y="2080439"/>
            <a:ext cx="886394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78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52C11C-AC99-B63B-DB2F-F35DB3A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Copilot</a:t>
            </a:r>
            <a:br>
              <a:rPr lang="en-US" dirty="0"/>
            </a:br>
            <a:r>
              <a:rPr lang="en-US" dirty="0"/>
              <a:t>pro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84834-52C1-BA99-2FDF-7507D9B0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5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0299"/>
            <a:ext cx="9905998" cy="829282"/>
          </a:xfrm>
        </p:spPr>
        <p:txBody>
          <a:bodyPr>
            <a:normAutofit/>
          </a:bodyPr>
          <a:lstStyle/>
          <a:p>
            <a:r>
              <a:rPr lang="en-US" dirty="0"/>
              <a:t>Make sure you have a Microsoft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5A056-E938-A3F6-8146-97B888DB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69" y="1208933"/>
            <a:ext cx="9329061" cy="51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CF210D-6C65-6A03-E2A1-A7C4D1F6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81" y="1478570"/>
            <a:ext cx="9030942" cy="4946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584088-1A51-1527-6152-324B2006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Free Version of Copilot</a:t>
            </a:r>
          </a:p>
        </p:txBody>
      </p:sp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470A-6E6F-01EF-4DDA-4D4AB2E8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Copilot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C3E63-8265-830B-41B6-14DE442A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11" y="1371566"/>
            <a:ext cx="9346378" cy="5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F7DEB-042C-C4EF-46D7-F5261294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028" y="1766348"/>
            <a:ext cx="6933943" cy="44300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2E08A7-066A-F575-E9A8-28B8FF4D0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7778"/>
            <a:ext cx="9905998" cy="1478570"/>
          </a:xfrm>
        </p:spPr>
        <p:txBody>
          <a:bodyPr/>
          <a:lstStyle/>
          <a:p>
            <a:r>
              <a:rPr lang="en-US" dirty="0"/>
              <a:t>Copilot Pro Cost</a:t>
            </a:r>
          </a:p>
        </p:txBody>
      </p:sp>
    </p:spTree>
    <p:extLst>
      <p:ext uri="{BB962C8B-B14F-4D97-AF65-F5344CB8AC3E}">
        <p14:creationId xmlns:p14="http://schemas.microsoft.com/office/powerpoint/2010/main" val="50363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7430-78D9-8252-7551-55F52A73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office 365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40449-FB27-B6D3-A850-E077688B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55" y="1892807"/>
            <a:ext cx="10133113" cy="36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6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7878</TotalTime>
  <Words>215</Words>
  <Application>Microsoft Office PowerPoint</Application>
  <PresentationFormat>Widescreen</PresentationFormat>
  <Paragraphs>44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</vt:lpstr>
      <vt:lpstr>How to really use Copilot Pro Part 1</vt:lpstr>
      <vt:lpstr>PowerPoint Presentation</vt:lpstr>
      <vt:lpstr>PowerPoint Presentation</vt:lpstr>
      <vt:lpstr>Getting Copilot pro</vt:lpstr>
      <vt:lpstr>Make sure you have a Microsoft Account</vt:lpstr>
      <vt:lpstr>Free Version of Copilot</vt:lpstr>
      <vt:lpstr>Copilot Pro</vt:lpstr>
      <vt:lpstr>Copilot Pro Cost</vt:lpstr>
      <vt:lpstr>Get office 365</vt:lpstr>
      <vt:lpstr>PowerPoint Presentation</vt:lpstr>
      <vt:lpstr>A Tale of two copilots</vt:lpstr>
      <vt:lpstr>“regular”  Copilot</vt:lpstr>
      <vt:lpstr>“Bing”  Copilot</vt:lpstr>
      <vt:lpstr>Vision</vt:lpstr>
      <vt:lpstr>Identification</vt:lpstr>
      <vt:lpstr>Abstract Ideas</vt:lpstr>
      <vt:lpstr>Medical </vt:lpstr>
      <vt:lpstr>Chemistry</vt:lpstr>
      <vt:lpstr>Electronics</vt:lpstr>
      <vt:lpstr>Confusing diagrams</vt:lpstr>
      <vt:lpstr>Parking</vt:lpstr>
      <vt:lpstr>Homework</vt:lpstr>
      <vt:lpstr>Cooking</vt:lpstr>
      <vt:lpstr>Home Decor</vt:lpstr>
      <vt:lpstr>Crossword Puzzle</vt:lpstr>
      <vt:lpstr>Picture puzzles</vt:lpstr>
      <vt:lpstr>Poker</vt:lpstr>
      <vt:lpstr>Relationships Between Images</vt:lpstr>
      <vt:lpstr>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Copilot Pro Part 1</dc:title>
  <dc:creator>Zain</dc:creator>
  <cp:lastModifiedBy>Zain Naboulsi</cp:lastModifiedBy>
  <cp:revision>1</cp:revision>
  <cp:lastPrinted>2024-03-11T13:51:07Z</cp:lastPrinted>
  <dcterms:created xsi:type="dcterms:W3CDTF">2023-10-26T23:38:07Z</dcterms:created>
  <dcterms:modified xsi:type="dcterms:W3CDTF">2024-04-10T19:55:44Z</dcterms:modified>
</cp:coreProperties>
</file>